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3" autoAdjust="0"/>
    <p:restoredTop sz="93195" autoAdjust="0"/>
  </p:normalViewPr>
  <p:slideViewPr>
    <p:cSldViewPr snapToGrid="0">
      <p:cViewPr varScale="1">
        <p:scale>
          <a:sx n="51" d="100"/>
          <a:sy n="51" d="100"/>
        </p:scale>
        <p:origin x="1096" y="4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83" cy="494336"/>
          </a:xfrm>
          <a:prstGeom prst="rect">
            <a:avLst/>
          </a:prstGeom>
        </p:spPr>
        <p:txBody>
          <a:bodyPr vert="horz" lIns="90207" tIns="45104" rIns="90207" bIns="451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20" y="1"/>
            <a:ext cx="2918882" cy="494336"/>
          </a:xfrm>
          <a:prstGeom prst="rect">
            <a:avLst/>
          </a:prstGeom>
        </p:spPr>
        <p:txBody>
          <a:bodyPr vert="horz" lIns="90207" tIns="45104" rIns="90207" bIns="45104" rtlCol="0"/>
          <a:lstStyle>
            <a:lvl1pPr algn="r">
              <a:defRPr sz="1200"/>
            </a:lvl1pPr>
          </a:lstStyle>
          <a:p>
            <a:fld id="{5425FB16-B663-40F7-A6AD-4F0C1D5E778E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07" tIns="45104" rIns="90207" bIns="451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8" y="4748762"/>
            <a:ext cx="5389547" cy="3884066"/>
          </a:xfrm>
          <a:prstGeom prst="rect">
            <a:avLst/>
          </a:prstGeom>
        </p:spPr>
        <p:txBody>
          <a:bodyPr vert="horz" lIns="90207" tIns="45104" rIns="90207" bIns="451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977"/>
            <a:ext cx="2918883" cy="494336"/>
          </a:xfrm>
          <a:prstGeom prst="rect">
            <a:avLst/>
          </a:prstGeom>
        </p:spPr>
        <p:txBody>
          <a:bodyPr vert="horz" lIns="90207" tIns="45104" rIns="90207" bIns="451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20" y="9371977"/>
            <a:ext cx="2918882" cy="494336"/>
          </a:xfrm>
          <a:prstGeom prst="rect">
            <a:avLst/>
          </a:prstGeom>
        </p:spPr>
        <p:txBody>
          <a:bodyPr vert="horz" lIns="90207" tIns="45104" rIns="90207" bIns="45104" rtlCol="0" anchor="b"/>
          <a:lstStyle>
            <a:lvl1pPr algn="r">
              <a:defRPr sz="1200"/>
            </a:lvl1pPr>
          </a:lstStyle>
          <a:p>
            <a:fld id="{3284E87C-EE01-46DE-897E-0BF78DD3AD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33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F483A-04B7-4B17-8BC9-A14A6ADA6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604CD5-7D7C-482D-8452-8B9238F08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12C727-759E-47F6-896A-3026B4C0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5E6E-9D3B-4CE6-8261-76A41101DB9A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8C67F-36B7-45F9-81A2-1B8A637B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547476-69BD-4AD8-81B1-F34C0F06D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95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8697D-17EB-4B8B-A9B8-25C91A85E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058BDD-68B3-43B0-BE1E-D3A74CB53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1F8F23-0CC4-406E-8916-4ED931DF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7931-336B-4DC9-B87B-9574A0AFA31E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6A052B-F180-482D-9048-7D1024DE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1E407D-EE12-466A-B68E-5A82B194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0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3A601B-0466-46D4-AC0E-11C6F4C11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28D115C-D0FD-4235-9902-5B925C059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13562F-0D30-44DA-B4DB-0E1ECD50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2FD1-E6E0-4883-AE24-FBB7713AE281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06B945-FA55-43F7-B400-D9307CFF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C3CC93-2AC4-4A7A-AC4C-AA5517E1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34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40DDA-CFCD-4E08-A8D8-BA1B7D75F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557"/>
          </a:xfrm>
        </p:spPr>
        <p:txBody>
          <a:bodyPr/>
          <a:lstStyle>
            <a:lvl1pPr>
              <a:defRPr sz="32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C69821-ED8D-4C4D-ACBD-12ADEC163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914C9-7DD5-40EC-87BC-D6DD6CFA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D688-692A-46DA-BD14-FA427BA6A308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8F2800-AB21-4492-925E-1C97C202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49B43A-1539-4961-9C2F-CA11DFB0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5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E40F4-5633-4A05-9E37-0247550A5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8DA13A-B227-4E31-B244-39224878A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712F4-036F-4296-A3A5-76188F14D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A200-561F-4493-9773-675A87488C01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A0BD80-B2FA-41D8-AA2E-03DB8D50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3D99A9-71D6-40E8-BCE6-9DCA0ED9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34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23B79-3448-4EFB-B01C-D6DE00642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5E487-025F-4DC2-9CD7-5AC000D53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9D1830-9ABA-4889-A355-BBF2D16D9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6B9C0E-9D5C-40F5-B3B0-0FE802D5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4795-BEB6-46B1-A60F-29735CCF7E5E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D465C4-DF6B-4843-9C88-9773EE14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F80E21-0C25-4DAD-98E6-65B36426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9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5C673-3520-4A2F-8478-3EBCFB9F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282945-4462-4AD2-B78B-604A594B8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41EE95-2632-4A51-B950-D4D092520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7C442B-895D-48E6-87A3-53A6AF1E1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BE4B118-8799-435E-ADD6-0D913EE85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C570BA0-3A58-4B1D-9253-602F11113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0E3B-4C4E-46D4-8721-0E148F7ECBDE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675F4B-8FB2-4004-ACB7-01CAEDF5A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022D41-11E2-474E-BBC0-BFAEE094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3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D2A538-131B-4F5C-9017-BFBE244A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B3EAD8-8ABD-472F-A062-E7CA8333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88A-3F18-4A4C-8674-8028FB464110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D6782D-91B0-4BC8-8160-1DEA116D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FE274B-B278-4BA7-A577-92C6FC40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36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0ABA4C-B665-4E3E-B7A8-292D48A0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0433-3CAD-4BC1-A087-9D91A7DE77E1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C24603-6D09-4FBB-972D-E49753E8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89BE50-1D9A-47DC-B27F-82FF5047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58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A6E7E6-DE36-45D0-82BC-6BF40837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8FD52B-574A-4498-B523-A792853B9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99BD80-2F24-43E2-AF54-0F7F6C953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120922-5C5D-477A-AEE3-8420F363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59D9-895A-4611-B145-C5A4FE9EA9EC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E2D786-FCDD-4D29-A836-ADA9AD06F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6F107D-686C-4B7B-AF8B-0E9F151C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93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2E4595-89E6-497C-9963-1A4971D32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8C654D-9F45-49A6-A09C-A9D1CB7E3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C509E3-FBC6-41A2-9B11-1B2F605EE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B9F4A8-46A2-4984-BB9F-B7D466D3E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A70-5EFC-4368-8660-11F0C434ABD4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09DA16-A361-431E-A982-49E5CBE7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CE38C7-3CBC-4E81-956F-3CE2FB8D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96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E094B17-210B-4251-9A9F-AE346B3E1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6DD7B2-BE7C-4D0B-B99C-E56714569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2F5EAD-AA59-4CD7-AAB7-1E9C384CB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62E99-8041-475B-BC1B-F3E0894E2FB4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EC8840-3596-43AD-BE09-4BB067B99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94F8B0-26E4-4BDA-B63F-1B1E58779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C409-C5F1-4D56-AA7D-CF2EA181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34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B9CC74-758F-4FC7-980C-ACFAB6D1B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400" dirty="0"/>
              <a:t>実行委員会　</a:t>
            </a:r>
            <a:r>
              <a:rPr lang="en-US" altLang="ja-JP" sz="2400" dirty="0"/>
              <a:t>2/24 15:00~17:00</a:t>
            </a:r>
            <a:r>
              <a:rPr lang="ja-JP" altLang="en-US" sz="2400" dirty="0"/>
              <a:t>　資料</a:t>
            </a:r>
            <a:endParaRPr kumimoji="1" lang="ja-JP" altLang="en-US" sz="2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3ADFAC-8827-4736-BB5E-6A0567E27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２０２１年第１回</a:t>
            </a:r>
            <a:r>
              <a:rPr lang="ja-JP" altLang="en-US" dirty="0"/>
              <a:t>理事会　開催</a:t>
            </a:r>
            <a:endParaRPr lang="en-US" altLang="ja-JP" dirty="0"/>
          </a:p>
          <a:p>
            <a:pPr marL="0" indent="0">
              <a:buNone/>
              <a:tabLst>
                <a:tab pos="450850" algn="l"/>
              </a:tabLst>
            </a:pPr>
            <a:r>
              <a:rPr lang="ja-JP" altLang="en-US" dirty="0"/>
              <a:t>　</a:t>
            </a:r>
            <a:r>
              <a:rPr lang="en-US" altLang="ja-JP" dirty="0"/>
              <a:t>	</a:t>
            </a:r>
            <a:r>
              <a:rPr lang="ja-JP" altLang="en-US" sz="2200" dirty="0"/>
              <a:t>・　日　　時　２０２１年３月１０日　１３：００～１４：１０</a:t>
            </a:r>
            <a:endParaRPr lang="en-US" altLang="ja-JP" sz="2200" dirty="0"/>
          </a:p>
          <a:p>
            <a:pPr marL="0" indent="0">
              <a:buNone/>
              <a:tabLst>
                <a:tab pos="450850" algn="l"/>
              </a:tabLst>
            </a:pPr>
            <a:r>
              <a:rPr lang="ja-JP" altLang="en-US" sz="2200" dirty="0"/>
              <a:t>　</a:t>
            </a:r>
            <a:r>
              <a:rPr lang="en-US" altLang="ja-JP" sz="2200" dirty="0"/>
              <a:t>	</a:t>
            </a:r>
            <a:r>
              <a:rPr lang="ja-JP" altLang="en-US" sz="2200" dirty="0"/>
              <a:t>・　開催形式　オンライン</a:t>
            </a:r>
            <a:endParaRPr lang="en-US" altLang="ja-JP" sz="2200" dirty="0"/>
          </a:p>
          <a:p>
            <a:pPr marL="514350" indent="-514350">
              <a:buFont typeface="+mj-lt"/>
              <a:buAutoNum type="arabicPeriod" startAt="2"/>
            </a:pPr>
            <a:r>
              <a:rPr lang="ja-JP" altLang="en-US" dirty="0"/>
              <a:t>議題</a:t>
            </a:r>
            <a:endParaRPr lang="en-US" altLang="ja-JP" dirty="0"/>
          </a:p>
          <a:p>
            <a:pPr marL="97155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2200" dirty="0"/>
              <a:t>新任理事と退任理事挨拶</a:t>
            </a:r>
            <a:endParaRPr lang="en-US" altLang="ja-JP" sz="2200" dirty="0"/>
          </a:p>
          <a:p>
            <a:pPr marL="97155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2200" dirty="0"/>
              <a:t>代表理事の互選、業務執行理事の選任　　４名　</a:t>
            </a:r>
            <a:endParaRPr lang="en-US" altLang="ja-JP" sz="22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ja-JP" altLang="en-US" sz="2200" dirty="0"/>
              <a:t>　　業務執行理事：センター長、副センター長、実行委員長、学術協議会主査　</a:t>
            </a:r>
            <a:endParaRPr lang="en-US" altLang="ja-JP" sz="2200" dirty="0"/>
          </a:p>
          <a:p>
            <a:pPr marL="971550" lvl="1" indent="-514350">
              <a:lnSpc>
                <a:spcPct val="150000"/>
              </a:lnSpc>
              <a:buFont typeface="+mj-ea"/>
              <a:buAutoNum type="circleNumDbPlain" startAt="3"/>
            </a:pPr>
            <a:r>
              <a:rPr lang="ja-JP" altLang="en-US" sz="2200" dirty="0"/>
              <a:t>実行委員の選任報告　</a:t>
            </a:r>
            <a:endParaRPr lang="en-US" altLang="ja-JP" sz="2200" dirty="0"/>
          </a:p>
          <a:p>
            <a:pPr marL="971550" lvl="1" indent="-514350">
              <a:lnSpc>
                <a:spcPct val="150000"/>
              </a:lnSpc>
              <a:buFont typeface="+mj-ea"/>
              <a:buAutoNum type="circleNumDbPlain" startAt="3"/>
            </a:pPr>
            <a:r>
              <a:rPr lang="ja-JP" altLang="en-US" sz="2200" dirty="0"/>
              <a:t>戦略委員会の活動体制と討議内容について　</a:t>
            </a:r>
            <a:endParaRPr lang="en-US" altLang="ja-JP" sz="2200" dirty="0"/>
          </a:p>
          <a:p>
            <a:pPr marL="971550" lvl="1" indent="-514350">
              <a:lnSpc>
                <a:spcPct val="150000"/>
              </a:lnSpc>
              <a:buFont typeface="+mj-ea"/>
              <a:buAutoNum type="circleNumDbPlain" startAt="3"/>
            </a:pPr>
            <a:r>
              <a:rPr lang="en-US" altLang="ja-JP" sz="2200" dirty="0"/>
              <a:t>SIC</a:t>
            </a:r>
            <a:r>
              <a:rPr lang="ja-JP" altLang="en-US" sz="2200" dirty="0"/>
              <a:t>の主な行事関連のスケジュール</a:t>
            </a:r>
            <a:endParaRPr lang="en-US" altLang="ja-JP" sz="2200" dirty="0"/>
          </a:p>
          <a:p>
            <a:pPr marL="514350" indent="-514350">
              <a:buFont typeface="+mj-lt"/>
              <a:buAutoNum type="arabicPeriod" startAt="2"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227630-30B3-4591-9175-3CBB7528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C409-C5F1-4D56-AA7D-CF2EA1815D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43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86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実行委員会　2/24 15:00~17:00　資料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  Zoomミーティング ４月２２日</dc:title>
  <dc:creator>久保 忠伴</dc:creator>
  <cp:lastModifiedBy>久保 忠伴</cp:lastModifiedBy>
  <cp:revision>621</cp:revision>
  <cp:lastPrinted>2021-02-18T11:43:05Z</cp:lastPrinted>
  <dcterms:created xsi:type="dcterms:W3CDTF">2020-04-22T00:00:41Z</dcterms:created>
  <dcterms:modified xsi:type="dcterms:W3CDTF">2021-02-23T07:35:40Z</dcterms:modified>
</cp:coreProperties>
</file>